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Public Sans" charset="0"/>
      <p:regular r:id="rId12"/>
      <p:bold r:id="rId13"/>
      <p:italic r:id="rId14"/>
      <p:boldItalic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792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9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9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4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2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9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4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6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30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84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4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5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85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6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7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7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58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9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0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1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2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3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4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5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6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7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68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4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5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35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8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9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0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1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2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3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4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45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4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5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88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89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0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1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5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7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6" name="Google Shape;1731;p316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38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8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36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6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9" name="Google Shape;1738;p317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8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0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51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22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2" name="Google Shape;1746;p318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23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70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1" name="Google Shape;1753;p319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1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1" name="Google Shape;1756;p3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2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3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74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33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3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5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6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55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6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770;p322"/>
          <p:cNvPicPr preferRelativeResize="0">
            <a:picLocks/>
          </p:cNvPicPr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0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71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2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2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4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8975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76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77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78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6" name="Google Shape;1777;p323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226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7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27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8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9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0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7" name="Google Shape;1787;p324"/>
            <p:cNvPicPr preferRelativeResize="0">
              <a:picLocks/>
            </p:cNvPicPr>
            <p:nvPr/>
          </p:nvPicPr>
          <p:blipFill rotWithShape="1">
            <a:blip r:embed="rId2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39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8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40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41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42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3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6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677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678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79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0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0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1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502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9503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4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05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1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88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04888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4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049132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5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33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4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9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6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5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7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558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59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60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1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1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3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49194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5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96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7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2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3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54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5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6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87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4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2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3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4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7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5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1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2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53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23;p23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1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2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13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31;p231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14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6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46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7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48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9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50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5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6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37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38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00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1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049602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3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04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2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3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424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5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26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27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8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29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30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31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9432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6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817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818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9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0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1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2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23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4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048825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3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77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8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9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80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481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2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83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9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670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71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2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73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4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45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46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7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48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4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45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6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7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46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7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748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49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049750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51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9" name="Google Shape;210;p24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20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83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84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5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6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50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1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48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5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71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735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37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2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8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736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5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5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0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52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3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54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55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56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57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241;p244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58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244;p24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4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47;p246" descr="Ic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49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0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44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45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6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7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48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49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0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1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2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3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09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0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1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2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3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4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15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6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7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18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9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06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07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08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09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10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11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12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3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4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5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6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17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79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0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1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2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3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4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5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6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87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88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9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0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1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2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05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06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07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08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609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0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1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2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3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4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5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616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17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31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4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32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3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34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35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6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7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8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39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0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1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242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43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6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54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78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79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18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19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20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21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22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3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4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5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26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7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8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929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0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4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6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2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2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3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3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96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97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8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99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0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1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2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3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4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5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806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7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8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09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10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9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39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40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1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2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3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4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45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46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7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8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149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0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1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2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3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5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82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83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6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7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84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59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58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59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8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61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0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1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86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63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63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64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5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6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7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8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69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0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1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2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3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30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5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31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36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2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33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34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5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6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7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8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39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0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1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2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3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43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44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4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4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64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4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4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4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64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99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5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100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101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2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3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4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68" name="Google Shape;496;p261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399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0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1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02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03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4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5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6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7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08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92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3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4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5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96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7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8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99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0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1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2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3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1048904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05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6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42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43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44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45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46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7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8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9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0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1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2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1048753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54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56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7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8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9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0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61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2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3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4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5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6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7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8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69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0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1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2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3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26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7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8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29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0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31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2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3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4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5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6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7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8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39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0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1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2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43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488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9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0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1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2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93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94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5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6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7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8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99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87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8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89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0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1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92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93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4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5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6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7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98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6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7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92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28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29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0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3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94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1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2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3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5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96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4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5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6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7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98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37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38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39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9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00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2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43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4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5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6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47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58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59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23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4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0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1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2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5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6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3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4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7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28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6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7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68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9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0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69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0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1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1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2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2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3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4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75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6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7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8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79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74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75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76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77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78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79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80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81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82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83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84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85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6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7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8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89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0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1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92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91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2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93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4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295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296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297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298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299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300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01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02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3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4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5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6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7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8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09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72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73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2" name="Google Shape;735;p272"/>
          <p:cNvCxnSpPr>
            <a:cxnSpLocks/>
            <a:stCxn id="1048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74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5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6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7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8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9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0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1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2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3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4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5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6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87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38;p219"/>
          <p:cNvPicPr preferRelativeResize="0">
            <a:picLocks/>
          </p:cNvPicPr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66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5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6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7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8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5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10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11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8" name="Google Shape;754;p273"/>
          <p:cNvCxnSpPr>
            <a:cxnSpLocks/>
            <a:stCxn id="104921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12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5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6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7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8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9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0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1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2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3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4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25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713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4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15" idx="6"/>
              <a:endCxn id="104971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15" idx="6"/>
              <a:endCxn id="104972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15" idx="6"/>
              <a:endCxn id="104972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15" idx="6"/>
              <a:endCxn id="10497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15" idx="6"/>
              <a:endCxn id="104973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15" idx="6"/>
              <a:endCxn id="104973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15" idx="6"/>
              <a:endCxn id="104972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8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1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16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17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8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19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0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1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2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3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4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5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6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7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8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2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1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7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38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39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0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1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2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3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4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45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93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94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8995" idx="6"/>
              <a:endCxn id="1048999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8995" idx="6"/>
              <a:endCxn id="10490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8995" idx="6"/>
              <a:endCxn id="104900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8995" idx="6"/>
              <a:endCxn id="104901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8995" idx="6"/>
              <a:endCxn id="104901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8995" idx="6"/>
              <a:endCxn id="104901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8995" idx="6"/>
              <a:endCxn id="104900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0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95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6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97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8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99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0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1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3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4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5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6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7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8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09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0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1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7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18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19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0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1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2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3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4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25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1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99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19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20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21" idx="6"/>
              <a:endCxn id="104962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21" idx="6"/>
              <a:endCxn id="104962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21" idx="6"/>
              <a:endCxn id="104963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21" idx="6"/>
              <a:endCxn id="104963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21" idx="6"/>
              <a:endCxn id="10496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21" idx="6"/>
              <a:endCxn id="104962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21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33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34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22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3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35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24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5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36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26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7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37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28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29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38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30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1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3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32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3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40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34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5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36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7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8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39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0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1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2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43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5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3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06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07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08" idx="6"/>
              <a:endCxn id="10491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08" idx="6"/>
              <a:endCxn id="10491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08" idx="6"/>
              <a:endCxn id="104911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08" idx="6"/>
              <a:endCxn id="104912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08" idx="6"/>
              <a:endCxn id="104911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08" idx="6"/>
              <a:endCxn id="10491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1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8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69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0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70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2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71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13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4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72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15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6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73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17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18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74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19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0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7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21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2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23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4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5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6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7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8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29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30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2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55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56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57" idx="6"/>
              <a:endCxn id="104885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57" idx="6"/>
              <a:endCxn id="104886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57" idx="6"/>
              <a:endCxn id="104886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57" idx="6"/>
              <a:endCxn id="10488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57" idx="6"/>
              <a:endCxn id="104886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57" idx="6"/>
              <a:endCxn id="104886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6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57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95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96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58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59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197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60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1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198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62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3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199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64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5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00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66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7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01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68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9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02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70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1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72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3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4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5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6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7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8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79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2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459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60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61" idx="6"/>
              <a:endCxn id="10494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61" idx="6"/>
              <a:endCxn id="104946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61" idx="6"/>
              <a:endCxn id="10494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61" idx="6"/>
              <a:endCxn id="10494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61" idx="6"/>
              <a:endCxn id="104946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61" idx="6"/>
              <a:endCxn id="104946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6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61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2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3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4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5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6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7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68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6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47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5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29" name="Google Shape;1022;p280"/>
            <p:cNvCxnSpPr>
              <a:cxnSpLocks/>
              <a:stCxn id="1048651" idx="6"/>
              <a:endCxn id="10486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0" name="Google Shape;1025;p280"/>
            <p:cNvCxnSpPr>
              <a:cxnSpLocks/>
              <a:stCxn id="1048651" idx="6"/>
              <a:endCxn id="10486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1" name="Google Shape;1027;p280"/>
            <p:cNvCxnSpPr>
              <a:cxnSpLocks/>
              <a:stCxn id="1048651" idx="6"/>
              <a:endCxn id="10486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9;p280"/>
            <p:cNvCxnSpPr>
              <a:cxnSpLocks/>
              <a:stCxn id="1048651" idx="6"/>
              <a:endCxn id="10486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31;p280"/>
            <p:cNvCxnSpPr>
              <a:cxnSpLocks/>
              <a:stCxn id="1048651" idx="6"/>
              <a:endCxn id="104865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33;p280"/>
            <p:cNvCxnSpPr>
              <a:cxnSpLocks/>
              <a:stCxn id="1048651" idx="6"/>
              <a:endCxn id="104865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5;p280"/>
            <p:cNvCxnSpPr>
              <a:cxnSpLocks/>
              <a:endCxn id="104865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51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2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3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5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6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7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58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59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0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1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2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3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4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5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66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74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75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76" idx="6"/>
              <a:endCxn id="104937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76" idx="6"/>
              <a:endCxn id="104937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76" idx="6"/>
              <a:endCxn id="104938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76" idx="6"/>
              <a:endCxn id="104938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76" idx="6"/>
              <a:endCxn id="104938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76" idx="6"/>
              <a:endCxn id="104937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8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76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7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8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9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1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2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83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84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5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6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7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8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89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0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1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7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588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9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589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0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1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2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3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4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5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6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597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598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599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0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1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2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3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4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5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6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07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45;p22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1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0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1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2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23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35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36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37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38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39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40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41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42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43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44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45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46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7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8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49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0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1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2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3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954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044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45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0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1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6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7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8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2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3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9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0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1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4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5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4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5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56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57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58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59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0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61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8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49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0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2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3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4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1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2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7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3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4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8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9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0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1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2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3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7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4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5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7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08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62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63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7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08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09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4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5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6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0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1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7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8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9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2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3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0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1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2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4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5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3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4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5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6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7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8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79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16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17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18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9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0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3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4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5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1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2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6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7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8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3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4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9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0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1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5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4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5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6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7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8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99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54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55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84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5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6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7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8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6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7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9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0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1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8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8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2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3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4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0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1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5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66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67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68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69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0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71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2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93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2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3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4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5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6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7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8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9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0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0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1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2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3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1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4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5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6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7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8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89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0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191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71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2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5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3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4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5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7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58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6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7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8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9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0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1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1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2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2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3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4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3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5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6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7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8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89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0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1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92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65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6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7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5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8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9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6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7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8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0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1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9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0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1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2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3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2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3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4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5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6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7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8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09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0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1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712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1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682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65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66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8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67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88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89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0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1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2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68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93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25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6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7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8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29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0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1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2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3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34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8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9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178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68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9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9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270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20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21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195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8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2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13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4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5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8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292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49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3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50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51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2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6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27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28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35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0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36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37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8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9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80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81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55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75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56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57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58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99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0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01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31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17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7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48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49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1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1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3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4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6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1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7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8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9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0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21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5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76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177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55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7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79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58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59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0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1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80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62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3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4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5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66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2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33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7234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9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9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0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06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01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2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3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4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7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05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6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7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08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09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7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097303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668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69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70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27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5" name="Google Shape;1601;p30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6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28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29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6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7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9" name="Google Shape;1610;p30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18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9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88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20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21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0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22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1049523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4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25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1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52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1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3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54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049355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0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1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2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3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664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665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6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81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9282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283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4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38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48739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740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41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392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3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394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264" name="Google Shape;1653;p30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88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88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194" name="Google Shape;1659;p30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6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7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07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8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9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510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Google Shape;1669;p3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969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3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3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94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554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55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8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0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41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49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haraniDHARNI6013/Social-Media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Social media</a:t>
            </a:r>
            <a:endParaRPr dirty="0"/>
          </a:p>
        </p:txBody>
      </p:sp>
      <p:sp>
        <p:nvSpPr>
          <p:cNvPr id="1048632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Social media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1" y="1117529"/>
            <a:ext cx="4548587" cy="127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IN" dirty="0">
                <a:latin typeface="EB Garamond Medium"/>
                <a:ea typeface="EB Garamond Medium"/>
                <a:cs typeface="EB Garamond Medium"/>
                <a:sym typeface="EB Garamond Medium"/>
              </a:rPr>
              <a:t>Social media is an internet-based form of communication. Social media platforms allow users to have conversations, share information and create web content. There are many forms of social media, including blogs, micro-blogs, wikis, social networking sites, photo-sharing sites, instant messaging, video-sharing sites, podcasts, widgets, virtual worlds, and more.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65" name="Google Shape;1841;p210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04469639"/>
              </p:ext>
            </p:extLst>
          </p:nvPr>
        </p:nvGraphicFramePr>
        <p:xfrm>
          <a:off x="671895" y="2480729"/>
          <a:ext cx="3595380" cy="219441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461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99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41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2129a41127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rgbClr val="FFE5E5"/>
                          </a:solidFill>
                        </a:rPr>
                        <a:t>Balaji</a:t>
                      </a: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 S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A41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2129a41128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rgbClr val="FFE5E5"/>
                          </a:solidFill>
                        </a:rPr>
                        <a:t>Chandru</a:t>
                      </a:r>
                      <a:r>
                        <a:rPr lang="en-IN" dirty="0"/>
                        <a:t>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A41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2129a41129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rgbClr val="FFE5E5"/>
                          </a:solidFill>
                        </a:rPr>
                        <a:t>Devanathan</a:t>
                      </a: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 R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A41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2129a41130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Dharani S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FFE5E5"/>
                          </a:solidFill>
                        </a:rPr>
                        <a:t>A41</a:t>
                      </a:r>
                      <a:endParaRPr dirty="0">
                        <a:solidFill>
                          <a:srgbClr val="FFE5E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media”</a:t>
            </a:r>
          </a:p>
        </p:txBody>
      </p:sp>
      <p:sp>
        <p:nvSpPr>
          <p:cNvPr id="1048644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1048645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Social media</a:t>
            </a:r>
          </a:p>
          <a:p>
            <a:r>
              <a:rPr lang="en-IN" dirty="0"/>
              <a:t>Input: User name and password.
Output: Homepage and all other links of website related to links.
Media management:
Groups:
E-books:
Groups: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media”</a:t>
            </a:r>
          </a:p>
        </p:txBody>
      </p:sp>
      <p:sp>
        <p:nvSpPr>
          <p:cNvPr id="104864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1048648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Usability </a:t>
            </a:r>
            <a:r>
              <a:rPr lang="en-IN" dirty="0" err="1"/>
              <a:t>rerequirements</a:t>
            </a:r>
            <a:endParaRPr lang="en-IN" dirty="0"/>
          </a:p>
          <a:p>
            <a:r>
              <a:rPr lang="en-IN" dirty="0"/>
              <a:t>Look &amp; feel requirements</a:t>
            </a:r>
          </a:p>
          <a:p>
            <a:r>
              <a:rPr lang="en-IN" dirty="0"/>
              <a:t>Performance requirements</a:t>
            </a:r>
          </a:p>
          <a:p>
            <a:r>
              <a:rPr lang="en-IN" dirty="0"/>
              <a:t>Portability requirements</a:t>
            </a:r>
          </a:p>
          <a:p>
            <a:r>
              <a:rPr lang="en-IN" dirty="0"/>
              <a:t>Security requirements</a:t>
            </a:r>
          </a:p>
          <a:p>
            <a:r>
              <a:rPr lang="en-IN" dirty="0"/>
              <a:t>Proper help should be provided</a:t>
            </a:r>
          </a:p>
          <a:p>
            <a:r>
              <a:rPr lang="en-IN" dirty="0"/>
              <a:t>Software Quality Attributes</a:t>
            </a:r>
          </a:p>
          <a:p>
            <a:r>
              <a:rPr lang="en-IN" dirty="0"/>
              <a:t>Safety Requirements</a:t>
            </a:r>
          </a:p>
          <a:p>
            <a:r>
              <a:rPr lang="en-IN" dirty="0"/>
              <a:t>Business Rules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“social media”</a:t>
            </a:r>
          </a:p>
        </p:txBody>
      </p:sp>
      <p:sp>
        <p:nvSpPr>
          <p:cNvPr id="1048628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1048629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pPr marL="139700" indent="0">
              <a:buNone/>
            </a:pPr>
            <a:endParaRPr lang="en-IN" dirty="0"/>
          </a:p>
          <a:p>
            <a:r>
              <a:rPr lang="en-IN" dirty="0"/>
              <a:t>Software Requirement Specification for Social Media Application</a:t>
            </a:r>
          </a:p>
          <a:p>
            <a:r>
              <a:rPr lang="en-IN" dirty="0"/>
              <a:t>Operating Environment</a:t>
            </a:r>
          </a:p>
          <a:p>
            <a:r>
              <a:rPr lang="en-IN" dirty="0"/>
              <a:t>Software   Requirement</a:t>
            </a:r>
          </a:p>
          <a:p>
            <a:r>
              <a:rPr lang="en-IN" dirty="0"/>
              <a:t>SR1:On front end the technologies we areSR2:</a:t>
            </a:r>
          </a:p>
          <a:p>
            <a:r>
              <a:rPr lang="en-IN" dirty="0"/>
              <a:t>On back end MySQL is usedSR3</a:t>
            </a:r>
          </a:p>
          <a:p>
            <a:r>
              <a:rPr lang="en-IN" dirty="0"/>
              <a:t>OS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104862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104862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/>
              <a:t>WindowHardware Requirement</a:t>
            </a:r>
          </a:p>
          <a:p>
            <a:r>
              <a:rPr lang="en-IN" dirty="0"/>
              <a:t>HR1</a:t>
            </a:r>
          </a:p>
          <a:p>
            <a:r>
              <a:rPr lang="en-IN" dirty="0"/>
              <a:t>Processor</a:t>
            </a:r>
          </a:p>
          <a:p>
            <a:r>
              <a:rPr lang="en-IN" dirty="0"/>
              <a:t>Pentium 4.0 GHz or higherHR2</a:t>
            </a:r>
          </a:p>
          <a:p>
            <a:r>
              <a:rPr lang="en-IN" dirty="0"/>
              <a:t>Ram</a:t>
            </a:r>
          </a:p>
          <a:p>
            <a:r>
              <a:rPr lang="en-IN" dirty="0"/>
              <a:t>1GB or moreHR3</a:t>
            </a:r>
          </a:p>
          <a:p>
            <a:r>
              <a:rPr lang="en-IN" dirty="0"/>
              <a:t>Hard Drive</a:t>
            </a:r>
          </a:p>
          <a:p>
            <a:r>
              <a:rPr lang="en-IN" dirty="0"/>
              <a:t>80GB or more2.4.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09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0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1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2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3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4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5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6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17" name="Google Shape;1874;g2139e008f02_0_11"/>
          <p:cNvSpPr txBox="1"/>
          <p:nvPr/>
        </p:nvSpPr>
        <p:spPr>
          <a:xfrm>
            <a:off x="193300" y="125175"/>
            <a:ext cx="3126300" cy="89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9802" name="TextBox 1049801"/>
          <p:cNvSpPr txBox="1"/>
          <p:nvPr/>
        </p:nvSpPr>
        <p:spPr>
          <a:xfrm>
            <a:off x="4424897" y="2277108"/>
            <a:ext cx="1719510" cy="707886"/>
          </a:xfrm>
          <a:prstGeom prst="rect">
            <a:avLst/>
          </a:prstGeom>
          <a:solidFill>
            <a:srgbClr val="02A5E3"/>
          </a:solidFill>
          <a:ln>
            <a:solidFill>
              <a:srgbClr val="02A5E3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IN" sz="1000" smtClean="0"/>
              <a:t>LINK: </a:t>
            </a:r>
            <a:r>
              <a:rPr lang="en-IN" sz="1000" smtClean="0">
                <a:hlinkClick r:id="rId3"/>
              </a:rPr>
              <a:t>https</a:t>
            </a:r>
            <a:r>
              <a:rPr lang="en-IN" sz="1000" dirty="0" smtClean="0">
                <a:hlinkClick r:id="rId3"/>
              </a:rPr>
              <a:t>://github.com/dharaniDHARNI6013/Social-Media.git</a:t>
            </a:r>
            <a:endParaRPr lang="en-IN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85;p21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On-screen Show (16:9)</PresentationFormat>
  <Paragraphs>76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Public Sans</vt:lpstr>
      <vt:lpstr>EB Garamond</vt:lpstr>
      <vt:lpstr>EB Garamond Medium</vt:lpstr>
      <vt:lpstr>Noto Sans Symbols</vt:lpstr>
      <vt:lpstr>Calibri</vt:lpstr>
      <vt:lpstr>Simple Light</vt:lpstr>
      <vt:lpstr>Slide 1</vt:lpstr>
      <vt:lpstr>Social media</vt:lpstr>
      <vt:lpstr>SRS for “social media”</vt:lpstr>
      <vt:lpstr>SRS for “social media”</vt:lpstr>
      <vt:lpstr>SRS for “social media”</vt:lpstr>
      <vt:lpstr>SRS for “your title"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backiya</cp:lastModifiedBy>
  <cp:revision>2</cp:revision>
  <dcterms:created xsi:type="dcterms:W3CDTF">2020-08-13T00:21:46Z</dcterms:created>
  <dcterms:modified xsi:type="dcterms:W3CDTF">2023-03-09T16:21:10Z</dcterms:modified>
</cp:coreProperties>
</file>